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4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4" r:id="rId4"/>
    <p:sldId id="262" r:id="rId5"/>
    <p:sldId id="261" r:id="rId6"/>
    <p:sldId id="263" r:id="rId7"/>
    <p:sldId id="265" r:id="rId8"/>
    <p:sldId id="260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CC0033"/>
    <a:srgbClr val="E37222"/>
    <a:srgbClr val="FDC82F"/>
    <a:srgbClr val="69BE28"/>
    <a:srgbClr val="008542"/>
    <a:srgbClr val="6B1F73"/>
    <a:srgbClr val="009FDA"/>
    <a:srgbClr val="0B5172"/>
    <a:srgbClr val="66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/>
    <p:restoredTop sz="94658"/>
  </p:normalViewPr>
  <p:slideViewPr>
    <p:cSldViewPr snapToGrid="0" snapToObjects="1">
      <p:cViewPr varScale="1">
        <p:scale>
          <a:sx n="92" d="100"/>
          <a:sy n="92" d="100"/>
        </p:scale>
        <p:origin x="96" y="4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44B87D8-8FFA-3A48-84AB-289A90CC90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BDBB92-C3B1-1545-87F4-8DCA748D76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40EB9-6C39-C648-A2EB-9CC0C6389155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F670D5-7012-E54D-9EC7-CE5EF746DA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C801E4-044D-7940-BB6B-7BAA2E2018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C287E-149B-8C48-8CC3-29505441E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4295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28D45-CD78-E946-97C3-593DC6155472}" type="datetimeFigureOut">
              <a:rPr lang="en-US" smtClean="0"/>
              <a:t>8/5/2024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362D4-5DD5-1441-A093-8EF5773AF7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8088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 Opt 1 Tag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6373" y="2038501"/>
            <a:ext cx="7772400" cy="1124850"/>
          </a:xfrm>
        </p:spPr>
        <p:txBody>
          <a:bodyPr anchor="b">
            <a:normAutofit/>
          </a:bodyPr>
          <a:lstStyle>
            <a:lvl1pPr algn="l">
              <a:defRPr sz="3300" i="0">
                <a:solidFill>
                  <a:srgbClr val="0066A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296839"/>
            <a:ext cx="7772400" cy="1390071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66A1"/>
              </a:buClr>
              <a:buSzTx/>
              <a:buFont typeface="LucidaGrande" charset="0"/>
              <a:buNone/>
              <a:tabLst/>
              <a:defRPr sz="2100" b="0" i="0">
                <a:solidFill>
                  <a:schemeClr val="tx1">
                    <a:lumMod val="65000"/>
                    <a:lumOff val="3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Author 1, Author 2, Author 3 (Presenting Author)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66A1"/>
              </a:buClr>
              <a:buSzTx/>
              <a:buFont typeface="LucidaGrande" charset="0"/>
              <a:buNone/>
              <a:tabLst/>
              <a:defRPr/>
            </a:pPr>
            <a:r>
              <a:rPr lang="en-US" dirty="0"/>
              <a:t>Topic Session #:  Title</a:t>
            </a:r>
          </a:p>
          <a:p>
            <a:r>
              <a:rPr lang="en-US" dirty="0"/>
              <a:t>Date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6A943E-C903-F24D-BEAD-2DAB38422235}"/>
              </a:ext>
            </a:extLst>
          </p:cNvPr>
          <p:cNvSpPr/>
          <p:nvPr userDrawn="1"/>
        </p:nvSpPr>
        <p:spPr>
          <a:xfrm>
            <a:off x="943301" y="148812"/>
            <a:ext cx="6895171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i="0" u="none" strike="noStrike" dirty="0">
                <a:solidFill>
                  <a:schemeClr val="tx1"/>
                </a:solidFill>
                <a:effectLst/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IEEE Global Humanitarian Technology Conference (GHTC) </a:t>
            </a:r>
          </a:p>
          <a:p>
            <a:pPr algn="l"/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Technology for the Benefit of Humanity | October 12 - 15, 2023</a:t>
            </a:r>
          </a:p>
        </p:txBody>
      </p:sp>
      <p:pic>
        <p:nvPicPr>
          <p:cNvPr id="1026" name="Picture 2" descr="IEEE Global Humanitarian Technology Conference (GHTC)">
            <a:extLst>
              <a:ext uri="{FF2B5EF4-FFF2-40B4-BE49-F238E27FC236}">
                <a16:creationId xmlns:a16="http://schemas.microsoft.com/office/drawing/2014/main" id="{3A783AEC-91DF-B240-8699-FF538B22B9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32" y="60055"/>
            <a:ext cx="793069" cy="793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155B12-4FB9-F44A-B649-AF739C1210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60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 i="0"/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1" y="1369219"/>
            <a:ext cx="3019523" cy="2844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4" hasCustomPrompt="1"/>
          </p:nvPr>
        </p:nvSpPr>
        <p:spPr>
          <a:xfrm>
            <a:off x="3789576" y="1369219"/>
            <a:ext cx="4725775" cy="2844404"/>
          </a:xfrm>
        </p:spPr>
        <p:txBody>
          <a:bodyPr>
            <a:normAutofit/>
          </a:bodyPr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8650" y="829648"/>
            <a:ext cx="7886700" cy="267632"/>
          </a:xfrm>
        </p:spPr>
        <p:txBody>
          <a:bodyPr anchor="ctr">
            <a:noAutofit/>
          </a:bodyPr>
          <a:lstStyle>
            <a:lvl1pPr marL="0" indent="0">
              <a:buNone/>
              <a:defRPr sz="18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40772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17136"/>
            <a:ext cx="7886700" cy="415002"/>
          </a:xfrm>
        </p:spPr>
        <p:txBody>
          <a:bodyPr anchor="ctr"/>
          <a:lstStyle>
            <a:lvl1pPr>
              <a:defRPr i="0"/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629150" y="1369219"/>
            <a:ext cx="3886200" cy="2844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3591613"/>
            <a:ext cx="3886200" cy="622010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628650" y="1369219"/>
            <a:ext cx="3886200" cy="2222393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r>
              <a:rPr lang="en-US" dirty="0"/>
              <a:t>Insert Photo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8650" y="829648"/>
            <a:ext cx="7886700" cy="267632"/>
          </a:xfrm>
        </p:spPr>
        <p:txBody>
          <a:bodyPr anchor="ctr">
            <a:noAutofit/>
          </a:bodyPr>
          <a:lstStyle>
            <a:lvl1pPr marL="0" indent="0">
              <a:buNone/>
              <a:defRPr sz="18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838955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104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17136"/>
            <a:ext cx="7886700" cy="415002"/>
          </a:xfrm>
        </p:spPr>
        <p:txBody>
          <a:bodyPr anchor="ctr"/>
          <a:lstStyle>
            <a:lvl1pPr>
              <a:defRPr i="0"/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2128100"/>
            <a:ext cx="7886700" cy="1604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69219"/>
            <a:ext cx="7886700" cy="758882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3733015"/>
            <a:ext cx="7886700" cy="497168"/>
          </a:xfrm>
        </p:spPr>
        <p:txBody>
          <a:bodyPr>
            <a:normAutofit/>
          </a:bodyPr>
          <a:lstStyle>
            <a:lvl1pPr marL="0" indent="0">
              <a:buNone/>
              <a:defRPr sz="1500" b="1" i="1">
                <a:solidFill>
                  <a:srgbClr val="0066A1"/>
                </a:solidFill>
              </a:defRPr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8650" y="829648"/>
            <a:ext cx="7886700" cy="267632"/>
          </a:xfrm>
        </p:spPr>
        <p:txBody>
          <a:bodyPr anchor="ctr">
            <a:noAutofit/>
          </a:bodyPr>
          <a:lstStyle>
            <a:lvl1pPr marL="0" indent="0">
              <a:buNone/>
              <a:defRPr sz="18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327891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Bullets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17136"/>
            <a:ext cx="7886700" cy="415002"/>
          </a:xfrm>
        </p:spPr>
        <p:txBody>
          <a:bodyPr anchor="ctr"/>
          <a:lstStyle>
            <a:lvl1pPr>
              <a:defRPr i="0"/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3004794"/>
            <a:ext cx="3886200" cy="1208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69219"/>
            <a:ext cx="7886700" cy="1556426"/>
          </a:xfrm>
        </p:spPr>
        <p:txBody>
          <a:bodyPr numCol="2" spcCol="274320">
            <a:normAutofit/>
          </a:bodyPr>
          <a:lstStyle>
            <a:lvl1pPr marL="0" indent="0">
              <a:buNone/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</a:t>
            </a:r>
            <a:r>
              <a:rPr lang="en-US" dirty="0" err="1"/>
              <a:t>sunt</a:t>
            </a:r>
            <a:r>
              <a:rPr lang="en-US" dirty="0"/>
              <a:t> in culpa qui.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4629150" y="3004793"/>
            <a:ext cx="3886200" cy="1208829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r>
              <a:rPr lang="en-US" dirty="0"/>
              <a:t>Insert Photo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8650" y="829648"/>
            <a:ext cx="7886700" cy="267632"/>
          </a:xfrm>
        </p:spPr>
        <p:txBody>
          <a:bodyPr anchor="ctr">
            <a:noAutofit/>
          </a:bodyPr>
          <a:lstStyle>
            <a:lvl1pPr marL="0" indent="0">
              <a:buNone/>
              <a:defRPr sz="18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662224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17136"/>
            <a:ext cx="7886700" cy="415002"/>
          </a:xfrm>
        </p:spPr>
        <p:txBody>
          <a:bodyPr anchor="ctr"/>
          <a:lstStyle>
            <a:lvl1pPr>
              <a:defRPr i="0"/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8"/>
            <a:ext cx="4970872" cy="21658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3535051"/>
            <a:ext cx="4970872" cy="678571"/>
          </a:xfrm>
        </p:spPr>
        <p:txBody>
          <a:bodyPr>
            <a:normAutofit/>
          </a:bodyPr>
          <a:lstStyle>
            <a:lvl1pPr marL="0" indent="0">
              <a:buNone/>
              <a:defRPr sz="1500" b="1">
                <a:solidFill>
                  <a:srgbClr val="0066A1"/>
                </a:solidFill>
              </a:defRPr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5712643" y="1369219"/>
            <a:ext cx="2802707" cy="2844404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r>
              <a:rPr lang="en-US" dirty="0"/>
              <a:t>Insert Photo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8650" y="829648"/>
            <a:ext cx="7886700" cy="267632"/>
          </a:xfrm>
        </p:spPr>
        <p:txBody>
          <a:bodyPr anchor="ctr">
            <a:noAutofit/>
          </a:bodyPr>
          <a:lstStyle>
            <a:lvl1pPr marL="0" indent="0">
              <a:buNone/>
              <a:defRPr sz="18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810110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06FA59-C9FE-7246-B195-1089EE26C4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7D407BE-3B85-3345-ACAB-E49B9C11E1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9515" y="1657818"/>
            <a:ext cx="7605478" cy="913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>
                <a:solidFill>
                  <a:srgbClr val="0066A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675CCED1-7807-3447-889F-F4C0BD7C25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515" y="2777234"/>
            <a:ext cx="7605479" cy="389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 u="none">
                <a:solidFill>
                  <a:schemeClr val="bg2">
                    <a:lumMod val="2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r>
              <a:rPr lang="en-US" dirty="0"/>
              <a:t>Author 1, Author 2, Author 3 (Presenter)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32A07DAD-37E0-5144-95DC-CEF197CE44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9515" y="3192647"/>
            <a:ext cx="7605479" cy="389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 u="none">
                <a:solidFill>
                  <a:schemeClr val="bg2">
                    <a:lumMod val="2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lvl="0"/>
            <a:r>
              <a:rPr lang="en-US" dirty="0"/>
              <a:t>Topic Session: Title 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FB992F1A-8B09-994C-9332-34E6628147B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9515" y="3956533"/>
            <a:ext cx="7605479" cy="389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 u="none">
                <a:solidFill>
                  <a:schemeClr val="bg2">
                    <a:lumMod val="25000"/>
                  </a:schemeClr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F7F109-4927-264C-8EDB-46C962B59CB8}"/>
              </a:ext>
            </a:extLst>
          </p:cNvPr>
          <p:cNvCxnSpPr>
            <a:cxnSpLocks/>
          </p:cNvCxnSpPr>
          <p:nvPr userDrawn="1"/>
        </p:nvCxnSpPr>
        <p:spPr>
          <a:xfrm>
            <a:off x="579515" y="2601952"/>
            <a:ext cx="7605479" cy="0"/>
          </a:xfrm>
          <a:prstGeom prst="line">
            <a:avLst/>
          </a:prstGeom>
          <a:ln w="28575">
            <a:solidFill>
              <a:srgbClr val="0066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20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 Opt 1 Editable Tag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49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652552"/>
            <a:ext cx="1828800" cy="1828800"/>
          </a:xfrm>
          <a:blipFill>
            <a:blip r:embed="rId2"/>
            <a:stretch>
              <a:fillRect/>
            </a:stretch>
          </a:blipFill>
        </p:spPr>
        <p:txBody>
          <a:bodyPr anchor="ctr">
            <a:normAutofit/>
          </a:bodyPr>
          <a:lstStyle>
            <a:lvl1pPr marL="0" indent="0" algn="ctr">
              <a:buNone/>
              <a:defRPr sz="2800" baseline="0">
                <a:ln w="3175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INSERT AUTHOR</a:t>
            </a:r>
            <a:br>
              <a:rPr lang="en-US" dirty="0"/>
            </a:br>
            <a:r>
              <a:rPr lang="en-US" dirty="0"/>
              <a:t> IMAGE (Optional) </a:t>
            </a:r>
          </a:p>
        </p:txBody>
      </p:sp>
      <p:sp>
        <p:nvSpPr>
          <p:cNvPr id="21" name="Picture Placeholder 49"/>
          <p:cNvSpPr>
            <a:spLocks noGrp="1"/>
          </p:cNvSpPr>
          <p:nvPr>
            <p:ph type="pic" sz="quarter" idx="14" hasCustomPrompt="1"/>
          </p:nvPr>
        </p:nvSpPr>
        <p:spPr>
          <a:xfrm>
            <a:off x="1828800" y="652552"/>
            <a:ext cx="1828800" cy="1828800"/>
          </a:xfrm>
          <a:blipFill>
            <a:blip r:embed="rId3"/>
            <a:stretch>
              <a:fillRect/>
            </a:stretch>
          </a:blip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Tx/>
              <a:buFont typeface="LucidaGrande" charset="0"/>
              <a:buNone/>
              <a:tabLst/>
              <a:defRPr sz="2800" baseline="0">
                <a:ln w="3175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INSERT AUTHOR</a:t>
            </a:r>
            <a:br>
              <a:rPr lang="en-US" dirty="0"/>
            </a:br>
            <a:r>
              <a:rPr lang="en-US" dirty="0"/>
              <a:t> IMAGE (Optional) </a:t>
            </a:r>
          </a:p>
        </p:txBody>
      </p:sp>
      <p:sp>
        <p:nvSpPr>
          <p:cNvPr id="22" name="Picture Placeholder 49"/>
          <p:cNvSpPr>
            <a:spLocks noGrp="1"/>
          </p:cNvSpPr>
          <p:nvPr>
            <p:ph type="pic" sz="quarter" idx="15" hasCustomPrompt="1"/>
          </p:nvPr>
        </p:nvSpPr>
        <p:spPr>
          <a:xfrm>
            <a:off x="3657600" y="652552"/>
            <a:ext cx="1828800" cy="1828800"/>
          </a:xfrm>
          <a:blipFill>
            <a:blip r:embed="rId4"/>
            <a:stretch>
              <a:fillRect/>
            </a:stretch>
          </a:blip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Tx/>
              <a:buFont typeface="LucidaGrande" charset="0"/>
              <a:buNone/>
              <a:tabLst/>
              <a:defRPr sz="2800" baseline="0">
                <a:ln w="3175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INSERT AUTHOR</a:t>
            </a:r>
            <a:br>
              <a:rPr lang="en-US" dirty="0"/>
            </a:br>
            <a:r>
              <a:rPr lang="en-US" dirty="0"/>
              <a:t> IMAGE (Optional) </a:t>
            </a:r>
          </a:p>
        </p:txBody>
      </p:sp>
      <p:sp>
        <p:nvSpPr>
          <p:cNvPr id="23" name="Picture Placeholder 49"/>
          <p:cNvSpPr>
            <a:spLocks noGrp="1"/>
          </p:cNvSpPr>
          <p:nvPr>
            <p:ph type="pic" sz="quarter" idx="16" hasCustomPrompt="1"/>
          </p:nvPr>
        </p:nvSpPr>
        <p:spPr>
          <a:xfrm>
            <a:off x="5486400" y="652552"/>
            <a:ext cx="1828800" cy="1828800"/>
          </a:xfrm>
          <a:blipFill>
            <a:blip r:embed="rId5"/>
            <a:stretch>
              <a:fillRect/>
            </a:stretch>
          </a:blip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Tx/>
              <a:buFont typeface="LucidaGrande" charset="0"/>
              <a:buNone/>
              <a:tabLst/>
              <a:defRPr sz="2800" baseline="0">
                <a:ln w="3175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INSERT AUTHOR</a:t>
            </a:r>
            <a:br>
              <a:rPr lang="en-US" dirty="0"/>
            </a:br>
            <a:r>
              <a:rPr lang="en-US" dirty="0"/>
              <a:t> IMAGE (Optional) </a:t>
            </a:r>
          </a:p>
        </p:txBody>
      </p:sp>
      <p:sp>
        <p:nvSpPr>
          <p:cNvPr id="24" name="Picture Placeholder 49"/>
          <p:cNvSpPr>
            <a:spLocks noGrp="1"/>
          </p:cNvSpPr>
          <p:nvPr>
            <p:ph type="pic" sz="quarter" idx="17" hasCustomPrompt="1"/>
          </p:nvPr>
        </p:nvSpPr>
        <p:spPr>
          <a:xfrm>
            <a:off x="7315200" y="652552"/>
            <a:ext cx="1828800" cy="1828800"/>
          </a:xfrm>
          <a:blipFill>
            <a:blip r:embed="rId6"/>
            <a:stretch>
              <a:fillRect/>
            </a:stretch>
          </a:blipFill>
        </p:spPr>
        <p:txBody>
          <a:bodyPr anchor="ctr">
            <a:normAutofit/>
          </a:bodyPr>
          <a:lstStyle>
            <a:lvl1pPr marL="0" indent="0" algn="ctr">
              <a:buNone/>
              <a:defRPr sz="2800" baseline="0">
                <a:ln w="3175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INSERT AUTHOR</a:t>
            </a:r>
            <a:br>
              <a:rPr lang="en-US" dirty="0"/>
            </a:br>
            <a:r>
              <a:rPr lang="en-US" dirty="0"/>
              <a:t> IMAGE (Optional) </a:t>
            </a:r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1828800" y="2571750"/>
            <a:ext cx="6629400" cy="1089293"/>
          </a:xfrm>
        </p:spPr>
        <p:txBody>
          <a:bodyPr anchor="b">
            <a:normAutofit/>
          </a:bodyPr>
          <a:lstStyle>
            <a:lvl1pPr algn="l">
              <a:defRPr sz="2400" i="0">
                <a:solidFill>
                  <a:srgbClr val="0066A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2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798" y="3730100"/>
            <a:ext cx="6629401" cy="956810"/>
          </a:xfrm>
        </p:spPr>
        <p:txBody>
          <a:bodyPr>
            <a:normAutofit/>
          </a:bodyPr>
          <a:lstStyle>
            <a:lvl1pPr marL="0" indent="0" algn="l">
              <a:buNone/>
              <a:defRPr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Author(s) [Underline Presenter]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960" y="4131398"/>
            <a:ext cx="1221339" cy="68167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9BE27-6E5D-6C47-AC30-A2B2ACB3E03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10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Title Slide Op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447123"/>
            <a:ext cx="7886700" cy="620819"/>
          </a:xfrm>
        </p:spPr>
        <p:txBody>
          <a:bodyPr anchor="ctr">
            <a:normAutofit/>
          </a:bodyPr>
          <a:lstStyle>
            <a:lvl1pPr>
              <a:defRPr sz="3300" i="0"/>
            </a:lvl1pPr>
          </a:lstStyle>
          <a:p>
            <a:r>
              <a:rPr lang="en-US" dirty="0"/>
              <a:t>Divider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088183"/>
            <a:ext cx="7886700" cy="504338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21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>
          <a:xfrm>
            <a:off x="8657341" y="4966009"/>
            <a:ext cx="486659" cy="177491"/>
          </a:xfrm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/>
          <a:p>
            <a:r>
              <a:rPr lang="en-US" dirty="0"/>
              <a:t>Topic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28650" y="1369219"/>
            <a:ext cx="7886700" cy="2957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829648"/>
            <a:ext cx="7886700" cy="267632"/>
          </a:xfrm>
        </p:spPr>
        <p:txBody>
          <a:bodyPr anchor="ctr">
            <a:normAutofit/>
          </a:bodyPr>
          <a:lstStyle>
            <a:lvl1pPr marL="0" indent="0">
              <a:buNone/>
              <a:defRPr sz="18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38534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 i="0"/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9"/>
            <a:ext cx="3886200" cy="2844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629150" y="1369219"/>
            <a:ext cx="3886200" cy="2844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8650" y="829648"/>
            <a:ext cx="7886700" cy="267632"/>
          </a:xfrm>
        </p:spPr>
        <p:txBody>
          <a:bodyPr anchor="ctr">
            <a:normAutofit/>
          </a:bodyPr>
          <a:lstStyle>
            <a:lvl1pPr marL="0" indent="0">
              <a:buNone/>
              <a:defRPr sz="18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73585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 i="0"/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2844601"/>
            <a:ext cx="3886200" cy="1369180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9"/>
            <a:ext cx="3886200" cy="2844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629150" y="1369219"/>
            <a:ext cx="3886200" cy="1369180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8650" y="829648"/>
            <a:ext cx="7886700" cy="267632"/>
          </a:xfrm>
        </p:spPr>
        <p:txBody>
          <a:bodyPr anchor="ctr">
            <a:noAutofit/>
          </a:bodyPr>
          <a:lstStyle>
            <a:lvl1pPr marL="0" indent="0">
              <a:buNone/>
              <a:defRPr sz="18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355144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17136"/>
            <a:ext cx="7886700" cy="415002"/>
          </a:xfrm>
        </p:spPr>
        <p:txBody>
          <a:bodyPr anchor="ctr"/>
          <a:lstStyle>
            <a:lvl1pPr>
              <a:defRPr i="0"/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2128102"/>
            <a:ext cx="3886200" cy="2085680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9"/>
            <a:ext cx="3886200" cy="2844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629150" y="1369219"/>
            <a:ext cx="3886200" cy="758882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8650" y="829648"/>
            <a:ext cx="7886700" cy="267632"/>
          </a:xfrm>
        </p:spPr>
        <p:txBody>
          <a:bodyPr anchor="ctr">
            <a:noAutofit/>
          </a:bodyPr>
          <a:lstStyle>
            <a:lvl1pPr marL="0" indent="0">
              <a:buNone/>
              <a:defRPr sz="18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59754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Text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17136"/>
            <a:ext cx="7886700" cy="415002"/>
          </a:xfrm>
        </p:spPr>
        <p:txBody>
          <a:bodyPr anchor="ctr"/>
          <a:lstStyle>
            <a:lvl1pPr>
              <a:defRPr i="0"/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650" y="1361923"/>
            <a:ext cx="3886200" cy="2851699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629150" y="2128101"/>
            <a:ext cx="3886200" cy="20855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629150" y="1369219"/>
            <a:ext cx="3886200" cy="758882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8650" y="829648"/>
            <a:ext cx="7886700" cy="267632"/>
          </a:xfrm>
        </p:spPr>
        <p:txBody>
          <a:bodyPr anchor="ctr">
            <a:noAutofit/>
          </a:bodyPr>
          <a:lstStyle>
            <a:lvl1pPr marL="0" indent="0">
              <a:buNone/>
              <a:defRPr sz="18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67751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17136"/>
            <a:ext cx="7886700" cy="415002"/>
          </a:xfrm>
        </p:spPr>
        <p:txBody>
          <a:bodyPr anchor="ctr"/>
          <a:lstStyle>
            <a:lvl1pPr>
              <a:defRPr i="0"/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2855320"/>
            <a:ext cx="3886200" cy="1358461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9"/>
            <a:ext cx="3886200" cy="13750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629150" y="1385779"/>
            <a:ext cx="3886200" cy="1358461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8650" y="2855320"/>
            <a:ext cx="3886200" cy="1358461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8650" y="829648"/>
            <a:ext cx="7886700" cy="267632"/>
          </a:xfrm>
        </p:spPr>
        <p:txBody>
          <a:bodyPr anchor="ctr">
            <a:noAutofit/>
          </a:bodyPr>
          <a:lstStyle>
            <a:lvl1pPr marL="0" indent="0">
              <a:buNone/>
              <a:defRPr sz="18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59600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17136"/>
            <a:ext cx="7886700" cy="4150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Topic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0716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4"/>
          </p:nvPr>
        </p:nvSpPr>
        <p:spPr>
          <a:xfrm>
            <a:off x="8657341" y="4966009"/>
            <a:ext cx="486659" cy="17749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900" b="1" i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075692-E67A-2542-BFC5-6B0C5B4A158A}"/>
              </a:ext>
            </a:extLst>
          </p:cNvPr>
          <p:cNvSpPr/>
          <p:nvPr userDrawn="1"/>
        </p:nvSpPr>
        <p:spPr>
          <a:xfrm>
            <a:off x="0" y="4966010"/>
            <a:ext cx="8657341" cy="177490"/>
          </a:xfrm>
          <a:prstGeom prst="rect">
            <a:avLst/>
          </a:prstGeom>
          <a:solidFill>
            <a:srgbClr val="0066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0" u="none" strike="noStrike" dirty="0">
                <a:solidFill>
                  <a:schemeClr val="bg1"/>
                </a:solidFill>
                <a:effectLst/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IEEE Global Humanitarian Technology Conference (GHTC)  |  2024 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095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3" r:id="rId2"/>
    <p:sldLayoutId id="2147483663" r:id="rId3"/>
    <p:sldLayoutId id="2147483662" r:id="rId4"/>
    <p:sldLayoutId id="2147483675" r:id="rId5"/>
    <p:sldLayoutId id="2147483674" r:id="rId6"/>
    <p:sldLayoutId id="2147483665" r:id="rId7"/>
    <p:sldLayoutId id="2147483676" r:id="rId8"/>
    <p:sldLayoutId id="2147483677" r:id="rId9"/>
    <p:sldLayoutId id="2147483678" r:id="rId10"/>
    <p:sldLayoutId id="2147483679" r:id="rId11"/>
    <p:sldLayoutId id="2147483667" r:id="rId12"/>
    <p:sldLayoutId id="2147483680" r:id="rId13"/>
    <p:sldLayoutId id="2147483682" r:id="rId14"/>
    <p:sldLayoutId id="2147483681" r:id="rId1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550" b="1" i="0" kern="1200">
          <a:solidFill>
            <a:srgbClr val="0066A1"/>
          </a:solidFill>
          <a:latin typeface="Helvetica Neue Condensed" panose="02000503000000020004" pitchFamily="2" charset="0"/>
          <a:ea typeface="Helvetica Neue Condensed" panose="02000503000000020004" pitchFamily="2" charset="0"/>
          <a:cs typeface="Helvetica Neue Condensed" panose="02000503000000020004" pitchFamily="2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0066A1"/>
        </a:buClr>
        <a:buFont typeface="LucidaGrande" charset="0"/>
        <a:buChar char="▸"/>
        <a:defRPr sz="165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6A1"/>
        </a:buClr>
        <a:buFont typeface="LucidaGrande" charset="0"/>
        <a:buChar char="-"/>
        <a:defRPr sz="135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6A1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6A1"/>
        </a:buClr>
        <a:buFont typeface="Wingdings" charset="2"/>
        <a:buChar char="§"/>
        <a:defRPr sz="135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6A1"/>
        </a:buClr>
        <a:buFont typeface="Courier New" charset="0"/>
        <a:buChar char="o"/>
        <a:defRPr sz="135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9611FB5-CA4B-7540-A0A4-DE8E403DE347}"/>
              </a:ext>
            </a:extLst>
          </p:cNvPr>
          <p:cNvSpPr/>
          <p:nvPr userDrawn="1"/>
        </p:nvSpPr>
        <p:spPr>
          <a:xfrm>
            <a:off x="943301" y="148812"/>
            <a:ext cx="6895171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i="0" u="none" strike="noStrike" dirty="0">
                <a:solidFill>
                  <a:schemeClr val="tx1"/>
                </a:solidFill>
                <a:effectLst/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IEEE Global Humanitarian Technology Conference (GHTC) </a:t>
            </a:r>
          </a:p>
          <a:p>
            <a:pPr algn="l"/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Technology for the Benefit of Humanity | October 23 - 25, 2024</a:t>
            </a:r>
          </a:p>
        </p:txBody>
      </p:sp>
      <p:pic>
        <p:nvPicPr>
          <p:cNvPr id="10" name="Picture 2" descr="IEEE Global Humanitarian Technology Conference (GHTC)">
            <a:extLst>
              <a:ext uri="{FF2B5EF4-FFF2-40B4-BE49-F238E27FC236}">
                <a16:creationId xmlns:a16="http://schemas.microsoft.com/office/drawing/2014/main" id="{D15CB47D-303C-9E42-A1B7-A49CA89A9E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32" y="60055"/>
            <a:ext cx="793069" cy="793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3F5B8971-CF55-4243-A049-D958CDBC5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57341" y="4966009"/>
            <a:ext cx="486659" cy="177491"/>
          </a:xfrm>
          <a:prstGeom prst="rect">
            <a:avLst/>
          </a:prstGeom>
        </p:spPr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39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016DC-642A-DE40-9E8A-9EAD476B89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EB413A-2778-CA4F-959E-FDC524E808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353E3C3-5062-7049-948B-6992B18D8B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3CE262C-525E-1A4D-8326-47C781AAE5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08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016DC-642A-DE40-9E8A-9EAD476B89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400" dirty="0"/>
              <a:t>Data-Centric Operations Design for Disseminating a Biomedical Screening Technology:  A Case Study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EB413A-2778-CA4F-959E-FDC524E808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Elizabeth Belding, Behnam Dezfouli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353E3C3-5062-7049-948B-6992B18D8B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Health Session 1: Promoting Health Care Delivery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3CE262C-525E-1A4D-8326-47C781AAE5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October 12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FC54E6-A995-E443-9F8A-0322F9BBA849}"/>
              </a:ext>
            </a:extLst>
          </p:cNvPr>
          <p:cNvSpPr/>
          <p:nvPr/>
        </p:nvSpPr>
        <p:spPr>
          <a:xfrm rot="19687761">
            <a:off x="2707419" y="3789881"/>
            <a:ext cx="26232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Example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8810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10844-92B8-4637-B14A-54BF60144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F6E95-086B-4C7A-BE2F-1C19394EEA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0A7C9-A7FC-4B2B-856C-10C08D6307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75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29135-AFE0-4CB9-B724-DFBC6A2FE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E9C2C-C816-4502-9313-3044CA208B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6C9C0-98A4-4471-88AA-7DC40EE6BE0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8AA358-8BCE-4F1C-A8EC-0F8E5FB6E0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987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6C9C0-98A4-4471-88AA-7DC40EE6BE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D27E46-BB06-CB40-B425-888D2C61F9DE}"/>
              </a:ext>
            </a:extLst>
          </p:cNvPr>
          <p:cNvSpPr txBox="1"/>
          <p:nvPr/>
        </p:nvSpPr>
        <p:spPr>
          <a:xfrm>
            <a:off x="1843012" y="1771513"/>
            <a:ext cx="5457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Please note that you need to have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Helvetica Neu 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fonts installed on your system.</a:t>
            </a:r>
          </a:p>
        </p:txBody>
      </p:sp>
    </p:spTree>
    <p:extLst>
      <p:ext uri="{BB962C8B-B14F-4D97-AF65-F5344CB8AC3E}">
        <p14:creationId xmlns:p14="http://schemas.microsoft.com/office/powerpoint/2010/main" val="2861975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6C9C0-98A4-4471-88AA-7DC40EE6BE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D27E46-BB06-CB40-B425-888D2C61F9DE}"/>
              </a:ext>
            </a:extLst>
          </p:cNvPr>
          <p:cNvSpPr txBox="1"/>
          <p:nvPr/>
        </p:nvSpPr>
        <p:spPr>
          <a:xfrm>
            <a:off x="2075972" y="2272784"/>
            <a:ext cx="4722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This page can be used for graphics and text</a:t>
            </a:r>
          </a:p>
        </p:txBody>
      </p:sp>
    </p:spTree>
    <p:extLst>
      <p:ext uri="{BB962C8B-B14F-4D97-AF65-F5344CB8AC3E}">
        <p14:creationId xmlns:p14="http://schemas.microsoft.com/office/powerpoint/2010/main" val="207348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29EF594F-7911-2447-A178-06962F0394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E5ECD6F0-E5B1-154F-9AF2-127E330A7D1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0FA40905-0380-6D4A-8B8E-8EE94A9D75C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6132FF12-3580-6D43-AE65-DB0BF3BB5B5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51B88A17-BF23-0A4E-993B-1425200824B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65B82AD0-E97F-A94C-A598-9492C8DA7F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Subtitle 18">
            <a:extLst>
              <a:ext uri="{FF2B5EF4-FFF2-40B4-BE49-F238E27FC236}">
                <a16:creationId xmlns:a16="http://schemas.microsoft.com/office/drawing/2014/main" id="{985C50FF-53DE-6041-94FD-5A76AFD51D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1037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DCI-113_Branded_PPT_Template_B_Final_FullScreen" id="{42F2A728-38A7-F741-8697-F23A46403293}" vid="{291ADA43-C1E7-0449-827C-A2959B3E2CF7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16-DCI-113_Branded_PPT_Template_B_Final_FullScreen</Template>
  <TotalTime>10461</TotalTime>
  <Words>59</Words>
  <Application>Microsoft Office PowerPoint</Application>
  <PresentationFormat>On-screen Show (16:9)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Courier New</vt:lpstr>
      <vt:lpstr>Helvetica Neue</vt:lpstr>
      <vt:lpstr>Helvetica Neue Condensed</vt:lpstr>
      <vt:lpstr>Helvetica Neue Light</vt:lpstr>
      <vt:lpstr>Helvetica Neue Thin</vt:lpstr>
      <vt:lpstr>LucidaGrande</vt:lpstr>
      <vt:lpstr>Wingdings</vt:lpstr>
      <vt:lpstr>Theme 1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Ed Perkins</cp:lastModifiedBy>
  <cp:revision>249</cp:revision>
  <dcterms:created xsi:type="dcterms:W3CDTF">2016-10-24T19:40:55Z</dcterms:created>
  <dcterms:modified xsi:type="dcterms:W3CDTF">2024-08-05T16:54:49Z</dcterms:modified>
</cp:coreProperties>
</file>