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16" r:id="rId2"/>
    <p:sldId id="323" r:id="rId3"/>
    <p:sldId id="324" r:id="rId4"/>
    <p:sldId id="325" r:id="rId5"/>
    <p:sldId id="326" r:id="rId6"/>
    <p:sldId id="327" r:id="rId7"/>
    <p:sldId id="328" r:id="rId8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FE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6179" autoAdjust="0"/>
  </p:normalViewPr>
  <p:slideViewPr>
    <p:cSldViewPr snapToGrid="0" snapToObjects="1">
      <p:cViewPr varScale="1">
        <p:scale>
          <a:sx n="79" d="100"/>
          <a:sy n="79" d="100"/>
        </p:scale>
        <p:origin x="-1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5AB1367-4334-4807-B6DD-4D41BEC22270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C2C1007-A41D-4F5D-9419-72DB7291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86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1007-A41D-4F5D-9419-72DB7291AB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15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1007-A41D-4F5D-9419-72DB7291AB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15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1007-A41D-4F5D-9419-72DB7291AB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15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1007-A41D-4F5D-9419-72DB7291AB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158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1007-A41D-4F5D-9419-72DB7291AB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158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1007-A41D-4F5D-9419-72DB7291AB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15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565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23699915"/>
      </p:ext>
    </p:extLst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1413"/>
            <a:ext cx="7772400" cy="1143000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Our new team of field agents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276600"/>
            <a:ext cx="6400800" cy="1295400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Jonathan Dahl</a:t>
            </a:r>
          </a:p>
          <a:p>
            <a:r>
              <a:rPr lang="en-US"/>
              <a:t>Pubs Kickoff Meeting</a:t>
            </a:r>
          </a:p>
          <a:p>
            <a:r>
              <a:rPr lang="en-US"/>
              <a:t>January 12, 2006</a:t>
            </a:r>
          </a:p>
        </p:txBody>
      </p:sp>
    </p:spTree>
    <p:extLst>
      <p:ext uri="{BB962C8B-B14F-4D97-AF65-F5344CB8AC3E}">
        <p14:creationId xmlns:p14="http://schemas.microsoft.com/office/powerpoint/2010/main" xmlns="" val="2997883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444500" y="6356350"/>
            <a:ext cx="427000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2013 IEEEE Region 1 Student Conference: </a:t>
            </a:r>
            <a:fld id="{742CE1F0-28BF-A844-9B91-A150FCA372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037464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  <p:sldLayoutId id="2147483704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rogram.ghtc@ieee.org" TargetMode="External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hyperlink" Target="http://www.ieeeghtc.org/" TargetMode="External"/><Relationship Id="rId4" Type="http://schemas.openxmlformats.org/officeDocument/2006/relationships/hyperlink" Target="http://www.ieeeghtc.org/event/technical-program-20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157836"/>
            <a:ext cx="9143999" cy="76505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Paper Presentation Template and Guideline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4194629"/>
            <a:ext cx="9144000" cy="1204684"/>
          </a:xfrm>
        </p:spPr>
        <p:txBody>
          <a:bodyPr/>
          <a:lstStyle/>
          <a:p>
            <a:pPr algn="ctr" eaLnBrk="0" hangingPunct="0">
              <a:tabLst>
                <a:tab pos="5486400" algn="l"/>
              </a:tabLst>
            </a:pPr>
            <a:r>
              <a:rPr lang="en-US" altLang="ko-KR" sz="2800" b="1" baseline="30000" dirty="0">
                <a:latin typeface="Calibri" pitchFamily="34" charset="0"/>
                <a:ea typeface="Gulim" pitchFamily="34" charset="-127"/>
                <a:cs typeface="Arial" pitchFamily="34" charset="0"/>
              </a:rPr>
              <a:t>1</a:t>
            </a:r>
            <a:r>
              <a:rPr lang="en-US" altLang="ko-KR" sz="2800" b="1" dirty="0">
                <a:latin typeface="Calibri" pitchFamily="34" charset="0"/>
                <a:ea typeface="Gulim" pitchFamily="34" charset="-127"/>
                <a:cs typeface="Arial" pitchFamily="34" charset="0"/>
              </a:rPr>
              <a:t>First Author, </a:t>
            </a:r>
            <a:r>
              <a:rPr lang="en-US" altLang="ko-KR" sz="2800" b="1" baseline="30000" dirty="0">
                <a:latin typeface="Calibri" pitchFamily="34" charset="0"/>
                <a:ea typeface="Gulim" pitchFamily="34" charset="-127"/>
                <a:cs typeface="Arial" pitchFamily="34" charset="0"/>
              </a:rPr>
              <a:t>2</a:t>
            </a:r>
            <a:r>
              <a:rPr lang="en-US" altLang="ko-KR" sz="2800" b="1" dirty="0">
                <a:latin typeface="Calibri" pitchFamily="34" charset="0"/>
                <a:ea typeface="Gulim" pitchFamily="34" charset="-127"/>
                <a:cs typeface="Arial" pitchFamily="34" charset="0"/>
              </a:rPr>
              <a:t>Second Author, and </a:t>
            </a:r>
            <a:r>
              <a:rPr lang="en-US" altLang="ko-KR" sz="2800" b="1" baseline="30000" dirty="0" smtClean="0">
                <a:latin typeface="Calibri" pitchFamily="34" charset="0"/>
                <a:ea typeface="Gulim" pitchFamily="34" charset="-127"/>
                <a:cs typeface="Arial" pitchFamily="34" charset="0"/>
              </a:rPr>
              <a:t>3</a:t>
            </a:r>
            <a:r>
              <a:rPr lang="en-US" altLang="ko-KR" sz="2800" b="1" dirty="0" smtClean="0">
                <a:latin typeface="Calibri" pitchFamily="34" charset="0"/>
                <a:ea typeface="Gulim" pitchFamily="34" charset="-127"/>
                <a:cs typeface="Arial" pitchFamily="34" charset="0"/>
              </a:rPr>
              <a:t>Last Author</a:t>
            </a:r>
          </a:p>
          <a:p>
            <a:pPr algn="ctr" eaLnBrk="0" hangingPunct="0">
              <a:tabLst>
                <a:tab pos="5486400" algn="l"/>
              </a:tabLst>
            </a:pPr>
            <a:r>
              <a:rPr lang="en-US" altLang="ko-KR" sz="2400" b="1" i="1" baseline="30000" dirty="0">
                <a:latin typeface="Calibri" pitchFamily="34" charset="0"/>
                <a:ea typeface="Gulim" pitchFamily="34" charset="-127"/>
                <a:cs typeface="Arial" pitchFamily="34" charset="0"/>
              </a:rPr>
              <a:t>1</a:t>
            </a:r>
            <a:r>
              <a:rPr lang="en-US" altLang="ko-KR" sz="2400" b="1" i="1" dirty="0">
                <a:latin typeface="Calibri" pitchFamily="34" charset="0"/>
                <a:ea typeface="Gulim" pitchFamily="34" charset="-127"/>
                <a:cs typeface="Arial" pitchFamily="34" charset="0"/>
              </a:rPr>
              <a:t>Affiliation </a:t>
            </a:r>
            <a:r>
              <a:rPr lang="en-US" altLang="ko-KR" sz="2400" b="1" i="1" dirty="0" smtClean="0">
                <a:latin typeface="Calibri" pitchFamily="34" charset="0"/>
                <a:ea typeface="Gulim" pitchFamily="34" charset="-127"/>
                <a:cs typeface="Arial" pitchFamily="34" charset="0"/>
              </a:rPr>
              <a:t>1, </a:t>
            </a:r>
            <a:r>
              <a:rPr lang="en-US" altLang="ko-KR" sz="2400" b="1" i="1" baseline="30000" dirty="0" smtClean="0">
                <a:latin typeface="Calibri" pitchFamily="34" charset="0"/>
                <a:ea typeface="Gulim" pitchFamily="34" charset="-127"/>
                <a:cs typeface="Arial" pitchFamily="34" charset="0"/>
              </a:rPr>
              <a:t>2</a:t>
            </a:r>
            <a:r>
              <a:rPr lang="en-US" altLang="ko-KR" sz="2400" b="1" i="1" dirty="0" smtClean="0">
                <a:latin typeface="Calibri" pitchFamily="34" charset="0"/>
                <a:ea typeface="Gulim" pitchFamily="34" charset="-127"/>
                <a:cs typeface="Arial" pitchFamily="34" charset="0"/>
              </a:rPr>
              <a:t>Affiliation 2, ……..</a:t>
            </a:r>
            <a:endParaRPr lang="en-US" altLang="ko-KR" sz="2400" b="1" i="1" dirty="0">
              <a:latin typeface="Calibri" pitchFamily="34" charset="0"/>
              <a:ea typeface="Gulim" pitchFamily="34" charset="-127"/>
              <a:cs typeface="Arial" pitchFamily="34" charset="0"/>
            </a:endParaRPr>
          </a:p>
          <a:p>
            <a:pPr algn="ctr" eaLnBrk="0" hangingPunct="0">
              <a:tabLst>
                <a:tab pos="5486400" algn="l"/>
              </a:tabLst>
            </a:pPr>
            <a:endParaRPr lang="en-US" altLang="ko-KR" b="1" dirty="0"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pic>
        <p:nvPicPr>
          <p:cNvPr id="5" name="Picture 4" descr="GHTC 2014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" y="274320"/>
            <a:ext cx="8777630" cy="22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5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Your Presentation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2600" y="1785257"/>
            <a:ext cx="8396288" cy="4151084"/>
          </a:xfrm>
        </p:spPr>
        <p:txBody>
          <a:bodyPr/>
          <a:lstStyle/>
          <a:p>
            <a:pPr marL="231775" indent="-231775" eaLnBrk="1" hangingPunct="1"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Bring an USB Drive with a copy of your presentation</a:t>
            </a:r>
          </a:p>
          <a:p>
            <a:pPr marL="231775" indent="-231775" eaLnBrk="1" hangingPunct="1"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Arrive at your session room at least 15 minutes early</a:t>
            </a:r>
          </a:p>
          <a:p>
            <a:pPr marL="231775" indent="-231775" eaLnBrk="1" hangingPunct="1"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Report to the Session Chair, and upload your presentation to the computer</a:t>
            </a: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17348632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of Good Figure and Photo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4011979"/>
              </p:ext>
            </p:extLst>
          </p:nvPr>
        </p:nvGraphicFramePr>
        <p:xfrm>
          <a:off x="4897210" y="4155260"/>
          <a:ext cx="2951389" cy="2030440"/>
        </p:xfrm>
        <a:graphic>
          <a:graphicData uri="http://schemas.openxmlformats.org/presentationml/2006/ole">
            <p:oleObj spid="_x0000_s1033" name="Visio" r:id="rId4" imgW="3745928" imgH="2590940" progId="">
              <p:embed/>
            </p:oleObj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lum bright="6000" contrast="13000"/>
          </a:blip>
          <a:srcRect/>
          <a:stretch>
            <a:fillRect/>
          </a:stretch>
        </p:blipFill>
        <p:spPr bwMode="auto">
          <a:xfrm>
            <a:off x="4952999" y="1574703"/>
            <a:ext cx="3421744" cy="243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3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971" y="4005942"/>
            <a:ext cx="3893457" cy="2507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553761" y="1371133"/>
            <a:ext cx="3905477" cy="2634809"/>
            <a:chOff x="1981200" y="2819400"/>
            <a:chExt cx="5105400" cy="4038600"/>
          </a:xfrm>
        </p:grpSpPr>
        <p:pic>
          <p:nvPicPr>
            <p:cNvPr id="10" name="Picture 9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81200" y="2819400"/>
              <a:ext cx="510540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/>
            <p:nvPr/>
          </p:nvPicPr>
          <p:blipFill>
            <a:blip r:embed="rId7" cstate="print"/>
            <a:srcRect l="70149" t="7547" r="10448" b="79245"/>
            <a:stretch>
              <a:fillRect/>
            </a:stretch>
          </p:blipFill>
          <p:spPr bwMode="auto">
            <a:xfrm>
              <a:off x="5257800" y="3048000"/>
              <a:ext cx="1371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59135725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Text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470" y="1455012"/>
            <a:ext cx="84740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indent="-290513">
              <a:buSzPct val="120000"/>
              <a:buFont typeface="Arial" pitchFamily="34" charset="0"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Font</a:t>
            </a:r>
          </a:p>
          <a:p>
            <a:pPr marL="290513" lvl="1"/>
            <a:r>
              <a:rPr lang="en-US" sz="2400" dirty="0">
                <a:latin typeface="Arial" pitchFamily="34" charset="0"/>
                <a:cs typeface="Arial" pitchFamily="34" charset="0"/>
              </a:rPr>
              <a:t>Arial or Calibri. Both fonts have visually-simple characters and projects clearly. Use bold font style. </a:t>
            </a:r>
          </a:p>
          <a:p>
            <a:pPr marL="290513" indent="-290513">
              <a:spcBef>
                <a:spcPts val="1200"/>
              </a:spcBef>
              <a:buSzPct val="120000"/>
              <a:buFont typeface="Arial" pitchFamily="34" charset="0"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Font size</a:t>
            </a:r>
          </a:p>
          <a:p>
            <a:pPr marL="290513" lvl="1"/>
            <a:r>
              <a:rPr lang="en-US" sz="2400" dirty="0">
                <a:latin typeface="Arial" pitchFamily="34" charset="0"/>
                <a:cs typeface="Arial" pitchFamily="34" charset="0"/>
              </a:rPr>
              <a:t>36 to 44 point for titles, 36 point for sub-titles</a:t>
            </a:r>
          </a:p>
          <a:p>
            <a:pPr marL="290513" lvl="1"/>
            <a:r>
              <a:rPr lang="en-US" sz="2400" dirty="0">
                <a:latin typeface="Arial" pitchFamily="34" charset="0"/>
                <a:cs typeface="Arial" pitchFamily="34" charset="0"/>
              </a:rPr>
              <a:t>28 point for major bullets, 24 point for indented bullets</a:t>
            </a:r>
          </a:p>
          <a:p>
            <a:pPr marL="290513" lvl="1"/>
            <a:r>
              <a:rPr lang="en-US" sz="2400" dirty="0">
                <a:latin typeface="Arial" pitchFamily="34" charset="0"/>
                <a:cs typeface="Arial" pitchFamily="34" charset="0"/>
              </a:rPr>
              <a:t>Minimum 24 point for text on illustrations, graphs, figures, overlays on die photos</a:t>
            </a:r>
          </a:p>
          <a:p>
            <a:pPr marL="290513" indent="-290513">
              <a:spcBef>
                <a:spcPts val="1200"/>
              </a:spcBef>
              <a:buSzPct val="120000"/>
              <a:buFont typeface="Arial" pitchFamily="34" charset="0"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Density</a:t>
            </a:r>
          </a:p>
          <a:p>
            <a:pPr marL="290513" lvl="1"/>
            <a:r>
              <a:rPr lang="en-US" sz="2400" dirty="0">
                <a:latin typeface="Arial" pitchFamily="34" charset="0"/>
                <a:cs typeface="Arial" pitchFamily="34" charset="0"/>
              </a:rPr>
              <a:t>Keep the visual simple! It is better to use a large font and two slides than to use a small font in order to squeeze the message into one (unreadable) slide.</a:t>
            </a:r>
            <a:endParaRPr lang="en-US" altLang="zh-TW" sz="2400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41174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Outline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3200" y="1411470"/>
            <a:ext cx="894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indent="-290513">
              <a:buSzPct val="120000"/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Background</a:t>
            </a:r>
          </a:p>
          <a:p>
            <a:pPr marL="290513" indent="-290513">
              <a:buSzPct val="120000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Black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text on white background is preferred. </a:t>
            </a:r>
          </a:p>
          <a:p>
            <a:pPr marL="290513" indent="-290513">
              <a:spcBef>
                <a:spcPts val="1200"/>
              </a:spcBef>
              <a:buSzPct val="120000"/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Color</a:t>
            </a:r>
          </a:p>
          <a:p>
            <a:pPr marL="290513" indent="-290513">
              <a:buSzPct val="120000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color sparingly overall, and only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schematics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graphs, illustrations, and photographs. Use color only when it enhances the clarity of the presentation. Bright red, blue, green and orange are easiest to see. Avoid yellows and light or pastel colors.</a:t>
            </a:r>
          </a:p>
          <a:p>
            <a:pPr marL="290513" indent="-290513">
              <a:spcBef>
                <a:spcPts val="1200"/>
              </a:spcBef>
              <a:buSzPct val="120000"/>
              <a:buFont typeface="Arial" pitchFamily="34" charset="0"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Line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width</a:t>
            </a:r>
          </a:p>
          <a:p>
            <a:pPr marL="290513" indent="-290513">
              <a:buSzPct val="120000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extra-wide line widths for colored lines. Use a minimum line width of 2-point for lines in drawings and schematics.</a:t>
            </a:r>
          </a:p>
        </p:txBody>
      </p:sp>
    </p:spTree>
    <p:extLst>
      <p:ext uri="{BB962C8B-B14F-4D97-AF65-F5344CB8AC3E}">
        <p14:creationId xmlns:p14="http://schemas.microsoft.com/office/powerpoint/2010/main" xmlns="" val="100983964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Time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4172" y="1498554"/>
            <a:ext cx="89408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indent="-290513">
              <a:spcBef>
                <a:spcPts val="1200"/>
              </a:spcBef>
              <a:buSzPct val="120000"/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Number 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slides should be less than 15</a:t>
            </a:r>
          </a:p>
          <a:p>
            <a:pPr marL="290513" indent="-290513">
              <a:spcBef>
                <a:spcPts val="1200"/>
              </a:spcBef>
              <a:buSzPct val="120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 is important to stay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within the allotted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time of 15minutes.</a:t>
            </a:r>
          </a:p>
          <a:p>
            <a:pPr marL="290513" indent="-290513">
              <a:spcBef>
                <a:spcPts val="1200"/>
              </a:spcBef>
              <a:buSzPct val="120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Suggest to use 12 minutes for the presentation and 3 minutes for question and answer.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290513" indent="-290513">
              <a:spcBef>
                <a:spcPts val="1200"/>
              </a:spcBef>
              <a:buSzPct val="120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You should practice your presentation to ensure it is within 15 minutes.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8098" y="4648882"/>
            <a:ext cx="2690359" cy="21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89097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4172" y="1923286"/>
            <a:ext cx="86447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indent="-290513">
              <a:spcBef>
                <a:spcPts val="0"/>
              </a:spcBef>
              <a:buSzPct val="120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Please e-mail 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3"/>
              </a:rPr>
              <a:t>program.ghtc@ieee.org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if              you have any question. </a:t>
            </a:r>
          </a:p>
          <a:p>
            <a:pPr marL="290513" indent="-290513">
              <a:spcBef>
                <a:spcPts val="2400"/>
              </a:spcBef>
              <a:buSzPct val="120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For paper schedule:</a:t>
            </a:r>
          </a:p>
          <a:p>
            <a:pPr marL="406400" lvl="1" indent="-58738">
              <a:spcBef>
                <a:spcPts val="0"/>
              </a:spcBef>
              <a:buSzPct val="120000"/>
            </a:pPr>
            <a:r>
              <a:rPr lang="en-US" sz="2800" dirty="0" smtClean="0">
                <a:latin typeface="Arial" pitchFamily="34" charset="0"/>
                <a:cs typeface="Arial" pitchFamily="34" charset="0"/>
                <a:hlinkClick r:id="rId4"/>
              </a:rPr>
              <a:t>www.ieeeghtc.org/event/technical-program-2013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363" y="5296627"/>
            <a:ext cx="3123997" cy="5232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  <a:hlinkClick r:id="rId5"/>
              </a:rPr>
              <a:t>www.ieeeghtc.org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45" y="4636065"/>
            <a:ext cx="1230287" cy="1230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5807" y="1641310"/>
            <a:ext cx="1838212" cy="177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5467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2889</TotalTime>
  <Words>239</Words>
  <Application>Microsoft Office PowerPoint</Application>
  <PresentationFormat>On-screen Show (4:3)</PresentationFormat>
  <Paragraphs>40</Paragraphs>
  <Slides>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ieee_presentation_template_tagline</vt:lpstr>
      <vt:lpstr>Visio</vt:lpstr>
      <vt:lpstr>Paper Presentation Template and Guideline</vt:lpstr>
      <vt:lpstr>Uploading Your Presentation</vt:lpstr>
      <vt:lpstr>Sample of Good Figure and Photo</vt:lpstr>
      <vt:lpstr>Recommended Text Style</vt:lpstr>
      <vt:lpstr>Recommended Outline Style</vt:lpstr>
      <vt:lpstr>Presentation Time</vt:lpstr>
      <vt:lpstr>Thank you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Ed Perkins</cp:lastModifiedBy>
  <cp:revision>278</cp:revision>
  <cp:lastPrinted>2013-06-26T14:56:00Z</cp:lastPrinted>
  <dcterms:created xsi:type="dcterms:W3CDTF">2012-11-14T18:53:32Z</dcterms:created>
  <dcterms:modified xsi:type="dcterms:W3CDTF">2014-01-10T00:27:42Z</dcterms:modified>
</cp:coreProperties>
</file>